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howGuides="1">
      <p:cViewPr>
        <p:scale>
          <a:sx n="75" d="100"/>
          <a:sy n="75" d="100"/>
        </p:scale>
        <p:origin x="1254" y="4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your journey?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three forms of water?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 with your TEAM. Raise your hand when you think you know. </a:t>
            </a:r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this in your booklet: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Forms of water: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Solid (ice)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Liquid 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Gas (water vapor)</a:t>
            </a:r>
          </a:p>
        </p:txBody>
      </p:sp>
    </p:spTree>
    <p:extLst>
      <p:ext uri="{BB962C8B-B14F-4D97-AF65-F5344CB8AC3E}">
        <p14:creationId xmlns:p14="http://schemas.microsoft.com/office/powerpoint/2010/main" val="189728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Melting: __________            ____________</a:t>
            </a:r>
          </a:p>
          <a:p>
            <a:endParaRPr lang="en-US" dirty="0" smtClean="0"/>
          </a:p>
          <a:p>
            <a:r>
              <a:rPr lang="en-US" dirty="0" smtClean="0"/>
              <a:t>Evaporation: _____________       ___________</a:t>
            </a:r>
          </a:p>
          <a:p>
            <a:endParaRPr lang="en-US" dirty="0" smtClean="0"/>
          </a:p>
          <a:p>
            <a:r>
              <a:rPr lang="en-US" dirty="0" smtClean="0"/>
              <a:t>Condensation: ___________      __________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43400" y="17526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57800" y="41148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10200" y="28956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23083"/>
            <a:ext cx="6858000" cy="6968383"/>
          </a:xfrm>
        </p:spPr>
      </p:pic>
    </p:spTree>
    <p:extLst>
      <p:ext uri="{BB962C8B-B14F-4D97-AF65-F5344CB8AC3E}">
        <p14:creationId xmlns:p14="http://schemas.microsoft.com/office/powerpoint/2010/main" val="943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particles don’t follow the cycle in an exact order.</a:t>
            </a:r>
          </a:p>
          <a:p>
            <a:r>
              <a:rPr lang="en-US" dirty="0" smtClean="0"/>
              <a:t>A drop of fresh rain water has many places it could go. </a:t>
            </a:r>
            <a:endParaRPr lang="en-US" dirty="0"/>
          </a:p>
          <a:p>
            <a:pPr lvl="1"/>
            <a:r>
              <a:rPr lang="en-US" dirty="0" smtClean="0"/>
              <a:t>Sink into the soil</a:t>
            </a:r>
          </a:p>
          <a:p>
            <a:pPr lvl="1"/>
            <a:r>
              <a:rPr lang="en-US" dirty="0" smtClean="0"/>
              <a:t>Run into a stream or river</a:t>
            </a:r>
          </a:p>
          <a:p>
            <a:pPr lvl="1"/>
            <a:r>
              <a:rPr lang="en-US" dirty="0" smtClean="0"/>
              <a:t>Immediately get evaporated</a:t>
            </a:r>
          </a:p>
          <a:p>
            <a:pPr lvl="1"/>
            <a:r>
              <a:rPr lang="en-US" dirty="0" smtClean="0"/>
              <a:t>Consumed by an animal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direction it goes just depends on the circumstances!</a:t>
            </a:r>
          </a:p>
        </p:txBody>
      </p:sp>
    </p:spTree>
    <p:extLst>
      <p:ext uri="{BB962C8B-B14F-4D97-AF65-F5344CB8AC3E}">
        <p14:creationId xmlns:p14="http://schemas.microsoft.com/office/powerpoint/2010/main" val="197318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some fun, shall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are each a water molecule moving through the water cycle.</a:t>
            </a:r>
            <a:r>
              <a:rPr lang="en-US" dirty="0"/>
              <a:t> </a:t>
            </a:r>
            <a:r>
              <a:rPr lang="en-US" dirty="0" smtClean="0"/>
              <a:t>You will travel to different places: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-mountain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-groundwater</a:t>
            </a:r>
          </a:p>
          <a:p>
            <a:pPr marL="0" indent="0">
              <a:buNone/>
            </a:pPr>
            <a:r>
              <a:rPr lang="en-US" dirty="0" smtClean="0"/>
              <a:t>	-stream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-ocean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-animal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-cloud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-plant</a:t>
            </a:r>
          </a:p>
        </p:txBody>
      </p:sp>
    </p:spTree>
    <p:extLst>
      <p:ext uri="{BB962C8B-B14F-4D97-AF65-F5344CB8AC3E}">
        <p14:creationId xmlns:p14="http://schemas.microsoft.com/office/powerpoint/2010/main" val="7398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in Group possibilities </a:t>
            </a:r>
          </a:p>
          <a:p>
            <a:r>
              <a:rPr lang="en-US" dirty="0" smtClean="0"/>
              <a:t>Each member roles dice and fills in sheet</a:t>
            </a:r>
          </a:p>
          <a:p>
            <a:r>
              <a:rPr lang="en-US" dirty="0" smtClean="0"/>
              <a:t>Wait quietly </a:t>
            </a:r>
          </a:p>
          <a:p>
            <a:r>
              <a:rPr lang="en-US" dirty="0" smtClean="0"/>
              <a:t>When you hear the bell, you can travel to the next station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30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your starting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-mountain: 1-3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groundwater:4-7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stream: 8-10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ocean: 11-13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animal: 14-16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cloud: 17-19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plant: 20-22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1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 waves design slides with video</Template>
  <TotalTime>626</TotalTime>
  <Words>182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Water Cycle</vt:lpstr>
      <vt:lpstr>Let’s review</vt:lpstr>
      <vt:lpstr>Write this in your booklet:</vt:lpstr>
      <vt:lpstr>Physical Changes in water</vt:lpstr>
      <vt:lpstr>PowerPoint Presentation</vt:lpstr>
      <vt:lpstr>PowerPoint Presentation</vt:lpstr>
      <vt:lpstr>Let’s have some fun, shall we?</vt:lpstr>
      <vt:lpstr>Rules:</vt:lpstr>
      <vt:lpstr>Go to your starting stations</vt:lpstr>
      <vt:lpstr>How was your journey?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Cheyenne Christensen</dc:creator>
  <cp:keywords/>
  <dc:description>2010 animated water waves powerpoint template from presentationpro.com</dc:description>
  <cp:lastModifiedBy>Cheyenne Christensen</cp:lastModifiedBy>
  <cp:revision>8</cp:revision>
  <dcterms:created xsi:type="dcterms:W3CDTF">2013-10-30T03:58:07Z</dcterms:created>
  <dcterms:modified xsi:type="dcterms:W3CDTF">2013-10-30T14:24:16Z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