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44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A3D3F-FA3A-43FB-819B-B918D157AE16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9F434-8BE4-4208-A27E-B9B0B17D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6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056701E-279D-4010-B6E0-739AA257620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8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88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5947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0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33942" b="17288"/>
          <a:stretch/>
        </p:blipFill>
        <p:spPr>
          <a:xfrm>
            <a:off x="3628" y="0"/>
            <a:ext cx="9140372" cy="2971800"/>
          </a:xfrm>
          <a:prstGeom prst="rect">
            <a:avLst/>
          </a:prstGeom>
          <a:effectLst>
            <a:reflection blurRad="6350" stA="50000" endPos="95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9509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43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0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3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9446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5346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6041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056701E-279D-4010-B6E0-739AA257620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>
            <a:lum bright="-10000" contrast="10000"/>
          </a:blip>
          <a:srcRect t="62763" b="17288"/>
          <a:stretch/>
        </p:blipFill>
        <p:spPr>
          <a:xfrm>
            <a:off x="3628" y="0"/>
            <a:ext cx="9140372" cy="1215573"/>
          </a:xfrm>
          <a:prstGeom prst="rect">
            <a:avLst/>
          </a:prstGeom>
          <a:effectLst>
            <a:reflection blurRad="6350" stA="25000" endPos="95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029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 Cycle: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4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75" y="306440"/>
            <a:ext cx="6840495" cy="6245119"/>
          </a:xfrm>
        </p:spPr>
      </p:pic>
    </p:spTree>
    <p:extLst>
      <p:ext uri="{BB962C8B-B14F-4D97-AF65-F5344CB8AC3E}">
        <p14:creationId xmlns:p14="http://schemas.microsoft.com/office/powerpoint/2010/main" val="219594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54200" y="17463"/>
            <a:ext cx="7289800" cy="1500187"/>
          </a:xfrm>
        </p:spPr>
        <p:txBody>
          <a:bodyPr/>
          <a:lstStyle/>
          <a:p>
            <a:r>
              <a:rPr lang="en-US" dirty="0" smtClean="0"/>
              <a:t>Taylor’s Excellent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86000"/>
            <a:ext cx="7289800" cy="40227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can clouds hold enough water for there to be a drought?</a:t>
            </a:r>
          </a:p>
          <a:p>
            <a:endParaRPr lang="en-US" sz="4000" dirty="0"/>
          </a:p>
          <a:p>
            <a:r>
              <a:rPr lang="en-US" sz="4000" dirty="0" smtClean="0"/>
              <a:t>Discuss the answer with your partner.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685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7290054" cy="1499616"/>
          </a:xfrm>
        </p:spPr>
        <p:txBody>
          <a:bodyPr/>
          <a:lstStyle/>
          <a:p>
            <a:r>
              <a:rPr lang="en-US" u="sng" dirty="0" smtClean="0"/>
              <a:t>Hydrological</a:t>
            </a:r>
            <a:r>
              <a:rPr lang="en-US" dirty="0" smtClean="0"/>
              <a:t> Drought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* Wind pattern change.</a:t>
            </a:r>
          </a:p>
          <a:p>
            <a:r>
              <a:rPr lang="en-US" sz="2800" dirty="0"/>
              <a:t>* </a:t>
            </a:r>
            <a:r>
              <a:rPr lang="en-US" sz="2800" dirty="0" smtClean="0"/>
              <a:t>Deforestation</a:t>
            </a:r>
          </a:p>
          <a:p>
            <a:r>
              <a:rPr lang="en-US" sz="2800" dirty="0" smtClean="0"/>
              <a:t>* Some places experience droughts EVERY summer.</a:t>
            </a:r>
          </a:p>
          <a:p>
            <a:r>
              <a:rPr lang="en-US" sz="2800" dirty="0" smtClean="0"/>
              <a:t>* The water is SOMEWHERE ELSE!</a:t>
            </a:r>
          </a:p>
        </p:txBody>
      </p:sp>
    </p:spTree>
    <p:extLst>
      <p:ext uri="{BB962C8B-B14F-4D97-AF65-F5344CB8AC3E}">
        <p14:creationId xmlns:p14="http://schemas.microsoft.com/office/powerpoint/2010/main" val="2059182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3001"/>
            <a:ext cx="9251395" cy="451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8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249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310BA1-D636-4FA6-8511-A91491A648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667</TotalTime>
  <Words>51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Tw Cen MT</vt:lpstr>
      <vt:lpstr>Tw Cen MT Condensed</vt:lpstr>
      <vt:lpstr>Wingdings 3</vt:lpstr>
      <vt:lpstr>Integral</vt:lpstr>
      <vt:lpstr>Water Cycle: </vt:lpstr>
      <vt:lpstr>PowerPoint Presentation</vt:lpstr>
      <vt:lpstr>Taylor’s Excellent Question:</vt:lpstr>
      <vt:lpstr>Hydrological Drought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Cycle:</dc:title>
  <dc:creator>Cheyenne Christensen</dc:creator>
  <cp:keywords/>
  <dc:description>2010 animated water waves powerpoint template from presentationpro.com</dc:description>
  <cp:lastModifiedBy>Cheyenne Christensen</cp:lastModifiedBy>
  <cp:revision>7</cp:revision>
  <dcterms:created xsi:type="dcterms:W3CDTF">2013-10-29T04:49:41Z</dcterms:created>
  <dcterms:modified xsi:type="dcterms:W3CDTF">2013-11-20T04:14:38Z</dcterms:modified>
  <cp:category>2010 nature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TC018813449991</vt:lpwstr>
  </property>
</Properties>
</file>